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19CDB5-9800-4848-9714-E11FD4B61EAD}" v="1" dt="2026-09-21T09:15:45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s-AF" sz="55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ستاسو د دې روغتون تجربه څنګه وه؟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6227098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s-AF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د NHS د لویانو د داخل بستر ناروغانو سروې 2026</a:t>
            </a: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s-AF" sz="2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algn="r" defTabSz="457200" rtl="1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s-AF" sz="1700" b="0" i="0" u="none" strike="noStrike" kern="1200" cap="none" spc="0" normalizeH="0" baseline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روغتون دا سروې ترسره کوي ترڅو معلومه کړي چې ناروغانو د</a:t>
            </a:r>
            <a:r>
              <a:rPr lang="ps-AF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خپل شپو پاتې کېدو پر مهال د پاملرنې په اړه څه فکر درلود</a:t>
            </a:r>
            <a:r>
              <a:rPr kumimoji="0" lang="ps-AF" sz="1700" b="0" i="0" u="none" strike="noStrike" kern="1200" cap="none" spc="0" normalizeH="0" baseline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algn="r" defTabSz="457200" rtl="1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s-AF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دا د یو ملي پروګرام برخه ده چې </a:t>
            </a:r>
            <a:r>
              <a:rPr lang="ps-AF" sz="1700" b="1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موخه یې په روغتون کې د ناروغانو تجربې ښه کول دي. </a:t>
            </a:r>
            <a:r>
              <a:rPr lang="ps-AF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په دې سروې کې ګډون </a:t>
            </a:r>
            <a:r>
              <a:rPr lang="ps-AF" sz="1700" b="1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اختیاري </a:t>
            </a:r>
            <a:r>
              <a:rPr lang="ps-AF" sz="170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ps-AF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دی او ټول ځوابونه </a:t>
            </a:r>
            <a:r>
              <a:rPr lang="ps-AF" sz="1700" b="1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محرم ساتل کېږي</a:t>
            </a:r>
            <a:r>
              <a:rPr lang="ps-AF" sz="170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algn="r" defTabSz="457200" rtl="1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s-AF" sz="1600" b="0" i="0" u="none" strike="noStrike" kern="1200" cap="none" spc="0" normalizeH="0" baseline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ps-AF" sz="150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که چيري تاسو </a:t>
            </a:r>
            <a:r>
              <a:rPr lang="ps-AF" sz="1500" b="1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نه</a:t>
            </a:r>
            <a:r>
              <a:rPr lang="ps-AF" sz="150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غواړئ چې برخه واخلئ، یا د سروې په اړه کومه پوښتنه لرئ، مهرباني وکړئ اړیکه ونیسئ:</a:t>
            </a:r>
          </a:p>
          <a:p>
            <a:pPr>
              <a:spcAft>
                <a:spcPts val="0"/>
              </a:spcAft>
            </a:pPr>
            <a:endParaRPr lang="en-US" sz="15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د ټرسټ Trust د تلیفون شمیره </a:t>
            </a:r>
            <a:r>
              <a:rPr lang="ps-AF" sz="15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p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لازمي ده)</a:t>
            </a: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د ټرسټ Trust بریښنالیک پته (که شتون ولري)</a:t>
            </a: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د ټرسټ Trust ادرس </a:t>
            </a:r>
            <a:r>
              <a:rPr lang="ps-AF" sz="15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p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که شتون ولري</a:t>
            </a:r>
            <a:r>
              <a:rPr lang="ps-AF" sz="15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ps-AF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ps-AF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ps-AF" sz="14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69" y="5628519"/>
            <a:ext cx="6277413" cy="1004927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algn="r" rtl="1">
              <a:defRPr/>
            </a:pPr>
            <a:r>
              <a:rPr lang="ps-AF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که تاسو ته د ګډون بلنه درکړل شي، ستاسې نوم، د تلیفون شمېر او د پوست پته به له څېړونکو سره شریکه شي، ترڅو هغوی تاسو ته یو لیک او د یادونې پیغامونه واستوي. تاسو کولی شئ دا سروې آنلاین یا د کاغذ پر مخ بشپړه کړئ.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6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algn="r" defTabSz="457200" rtl="1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s-AF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363346"/>
            <a:ext cx="338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ps-AF" sz="1200" b="1">
                <a:solidFill>
                  <a:schemeClr val="bg1"/>
                </a:solidFill>
              </a:rPr>
              <a:t>د NHS د لویانو داخل بستر سروې د اړیکو توضیحاتو پروسس کولو لپاره د 251 برخې (NHS Act 2006) تصویب لري.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CA67DB-F8E8-4A1F-A144-1DED1D7A8899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7940BCE5-8B19-46DD-B3A5-4C118BFD72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1A2FC4-C0EC-45E4-9351-A40540EEF625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211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2025-10-31T10:22:36Z</dcterms:created>
  <dcterms:modified xsi:type="dcterms:W3CDTF">2026-09-21T09:15:47Z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